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5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B61A3-7D7E-400D-B424-6D5468D120A9}" type="datetimeFigureOut">
              <a:rPr lang="en-US" smtClean="0"/>
              <a:pPr/>
              <a:t>10/14/2011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AB41E-A562-45A0-BCBD-B1BDB4A118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Background for William’s House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Pictures from Jamestown Settlement and the colonists' fort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Wooden pegs used to hang items in the house or barn.</a:t>
            </a:r>
            <a:endParaRPr lang="en-US" dirty="0"/>
          </a:p>
        </p:txBody>
      </p:sp>
      <p:pic>
        <p:nvPicPr>
          <p:cNvPr id="5" name="Content Placeholder 4" descr="peg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5400" y="2133600"/>
            <a:ext cx="2584450" cy="3888111"/>
          </a:xfrm>
        </p:spPr>
      </p:pic>
      <p:pic>
        <p:nvPicPr>
          <p:cNvPr id="6" name="Content Placeholder 5" descr="pegs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81600" y="2209800"/>
            <a:ext cx="2355850" cy="3544199"/>
          </a:xfrm>
        </p:spPr>
      </p:pic>
      <p:sp>
        <p:nvSpPr>
          <p:cNvPr id="9" name="Right Arrow 8"/>
          <p:cNvSpPr/>
          <p:nvPr/>
        </p:nvSpPr>
        <p:spPr>
          <a:xfrm rot="2514176">
            <a:off x="1110093" y="2648363"/>
            <a:ext cx="1227336" cy="37139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18769453">
            <a:off x="4249863" y="3274978"/>
            <a:ext cx="1140602" cy="24296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Arriving in Jamestown Colony by ship</a:t>
            </a:r>
            <a:r>
              <a:rPr lang="en-US" sz="3200" dirty="0" smtClean="0"/>
              <a:t>.</a:t>
            </a:r>
            <a:br>
              <a:rPr lang="en-US" sz="3200" dirty="0" smtClean="0"/>
            </a:br>
            <a:r>
              <a:rPr lang="en-US" sz="3200" dirty="0" smtClean="0"/>
              <a:t>Colonists arrived here in Virginia in 1607.  They came from England.</a:t>
            </a:r>
            <a:endParaRPr lang="en-US" sz="3200" dirty="0"/>
          </a:p>
        </p:txBody>
      </p:sp>
      <p:pic>
        <p:nvPicPr>
          <p:cNvPr id="4" name="Content Placeholder 3" descr="DSCN1046 (2)jamesship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Inside the fort.  Houses </a:t>
            </a:r>
            <a:r>
              <a:rPr lang="en-US" dirty="0" smtClean="0"/>
              <a:t>made with </a:t>
            </a:r>
            <a:r>
              <a:rPr lang="en-US" dirty="0" smtClean="0"/>
              <a:t>thatch roofs.</a:t>
            </a:r>
            <a:endParaRPr lang="en-US" dirty="0"/>
          </a:p>
        </p:txBody>
      </p:sp>
      <p:pic>
        <p:nvPicPr>
          <p:cNvPr id="7" name="Content Placeholder 6" descr="DSCN1078 (2)jamest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Content Placeholder 7" descr="DSCN1081 (2)james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>Thatch – dry vegetation such as straw and water reed used to shed water away from the inner roof.</a:t>
            </a:r>
            <a:endParaRPr lang="en-US" sz="3600" dirty="0"/>
          </a:p>
        </p:txBody>
      </p:sp>
      <p:pic>
        <p:nvPicPr>
          <p:cNvPr id="5" name="Content Placeholder 4" descr="DSCN1079 (2)james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Content Placeholder 5" descr="DSCN1080 (2)james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Chicken coop and outdoor fire pit.</a:t>
            </a:r>
            <a:endParaRPr lang="en-US" dirty="0"/>
          </a:p>
        </p:txBody>
      </p:sp>
      <p:pic>
        <p:nvPicPr>
          <p:cNvPr id="5" name="Content Placeholder 4" descr="DSCN1077 (2)james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Content Placeholder 5" descr="DSCN1083 (2)jamesfir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Cellars</a:t>
            </a:r>
            <a:r>
              <a:rPr lang="en-US" dirty="0" smtClean="0"/>
              <a:t> – storing food underground to keep food fresh (substitution for refrigerators in colonial times).</a:t>
            </a:r>
            <a:endParaRPr lang="en-US" dirty="0"/>
          </a:p>
        </p:txBody>
      </p:sp>
      <p:pic>
        <p:nvPicPr>
          <p:cNvPr id="5" name="Content Placeholder 4" descr="barrel_storag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2667000"/>
            <a:ext cx="4875580" cy="2743200"/>
          </a:xfrm>
        </p:spPr>
      </p:pic>
      <p:pic>
        <p:nvPicPr>
          <p:cNvPr id="6" name="Content Placeholder 5" descr="nepa_root_cella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2438400"/>
            <a:ext cx="3904620" cy="284835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Inside bedroom of house.  Mattresses are made of straw.</a:t>
            </a:r>
            <a:endParaRPr lang="en-US" dirty="0"/>
          </a:p>
        </p:txBody>
      </p:sp>
      <p:pic>
        <p:nvPicPr>
          <p:cNvPr id="5" name="Content Placeholder 4" descr="DSCN1087 (2)jamesbe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Content Placeholder 5" descr="DSCN1088 (2)jamesbedroom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Tobacco crop behind house and the fence around the fort.</a:t>
            </a:r>
            <a:endParaRPr lang="en-US" dirty="0"/>
          </a:p>
        </p:txBody>
      </p:sp>
      <p:pic>
        <p:nvPicPr>
          <p:cNvPr id="5" name="Content Placeholder 4" descr="DSCN1075 (2)jamestobacc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Content Placeholder 5" descr="DSCN1073 (2)jamesfor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Anglican church, and drying a deer skin in the sun.</a:t>
            </a:r>
            <a:endParaRPr lang="en-US" dirty="0"/>
          </a:p>
        </p:txBody>
      </p:sp>
      <p:pic>
        <p:nvPicPr>
          <p:cNvPr id="5" name="Content Placeholder 4" descr="DSCN1089 (2)jameschurc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Content Placeholder 5" descr="DSCN1039 (2)deerhid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121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Background for William’s House</vt:lpstr>
      <vt:lpstr>Arriving in Jamestown Colony by ship. Colonists arrived here in Virginia in 1607.  They came from England.</vt:lpstr>
      <vt:lpstr>Inside the fort.  Houses made with thatch roofs.</vt:lpstr>
      <vt:lpstr>Thatch – dry vegetation such as straw and water reed used to shed water away from the inner roof.</vt:lpstr>
      <vt:lpstr>Chicken coop and outdoor fire pit.</vt:lpstr>
      <vt:lpstr>Cellars – storing food underground to keep food fresh (substitution for refrigerators in colonial times).</vt:lpstr>
      <vt:lpstr>Inside bedroom of house.  Mattresses are made of straw.</vt:lpstr>
      <vt:lpstr>Tobacco crop behind house and the fence around the fort.</vt:lpstr>
      <vt:lpstr>An Anglican church, and drying a deer skin in the sun.</vt:lpstr>
      <vt:lpstr>Wooden pegs used to hang items in the house or barn.</vt:lpstr>
    </vt:vector>
  </TitlesOfParts>
  <Company>MCBOE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mdavis</dc:creator>
  <cp:lastModifiedBy>mdavis</cp:lastModifiedBy>
  <cp:revision>11</cp:revision>
  <dcterms:created xsi:type="dcterms:W3CDTF">2011-10-07T19:44:18Z</dcterms:created>
  <dcterms:modified xsi:type="dcterms:W3CDTF">2011-10-14T19:54:16Z</dcterms:modified>
</cp:coreProperties>
</file>